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90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/>
              <a:t>Low code development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What is low code?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6686061" cy="4648199"/>
          </a:xfrm>
        </p:spPr>
        <p:txBody>
          <a:bodyPr/>
          <a:lstStyle/>
          <a:p>
            <a:r>
              <a:rPr lang="en-US" dirty="0"/>
              <a:t>Low-code development is a way to build apps more quickly by reducing the need to code</a:t>
            </a:r>
          </a:p>
          <a:p>
            <a:r>
              <a:rPr lang="en-US" dirty="0"/>
              <a:t>According to Forrester Research, low-code development platforms: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Low-code development has evolved to take advantage of visual design tools like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drag-and-drop modelers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point-and-click interface creation</a:t>
            </a:r>
          </a:p>
          <a:p>
            <a:r>
              <a:rPr lang="en-US" dirty="0"/>
              <a:t>—to enable the rapid creation, launch, use and change of powerful business apps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2966824"/>
            <a:ext cx="7000875" cy="9620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10400" y="2906642"/>
            <a:ext cx="4943964" cy="2035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why did low-code come about?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5181599"/>
          </a:xfrm>
        </p:spPr>
        <p:txBody>
          <a:bodyPr/>
          <a:lstStyle/>
          <a:p>
            <a:r>
              <a:rPr lang="en-US" dirty="0"/>
              <a:t>In a word, mobile…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explosion of mobile, and the resulting change in consumer and (even) employee expectations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sheer demand for digital services is growing faster than ever, and it does not appear to be slowing anytime soon</a:t>
            </a:r>
          </a:p>
          <a:p>
            <a:endParaRPr lang="en-US" dirty="0"/>
          </a:p>
          <a:p>
            <a:r>
              <a:rPr lang="en-US" dirty="0"/>
              <a:t>And considering the hundreds, if not thousands of disjointed processes, systems, apps, solutions, etc. at any given organization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not surprising that even brands considered to be leaders struggle to keep pace.</a:t>
            </a:r>
          </a:p>
          <a:p>
            <a:endParaRPr lang="en-US" dirty="0"/>
          </a:p>
          <a:p>
            <a:r>
              <a:rPr lang="en-US" dirty="0"/>
              <a:t>So, how do you get ahead of the new digital expectations?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And how can you possibly stay there, with the incredible pace of change?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What if your IT organization could deliver solutions FASTER with FEWER RESOURCES?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6864" y="5367338"/>
            <a:ext cx="7000875" cy="147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LOW-CODE: TRANSFORM IDEAS TO INNOVATION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The fastest way to transform ideas into </a:t>
            </a:r>
            <a:r>
              <a:rPr lang="en-US" dirty="0" smtClean="0"/>
              <a:t>innovation</a:t>
            </a:r>
          </a:p>
          <a:p>
            <a:endParaRPr lang="en-US" dirty="0"/>
          </a:p>
          <a:p>
            <a:r>
              <a:rPr lang="en-US" dirty="0"/>
              <a:t>These platforms break down the traditional barriers between business and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allowing the rapid build, launch, and modification of powerful apps</a:t>
            </a:r>
          </a:p>
          <a:p>
            <a:endParaRPr lang="en-US" dirty="0"/>
          </a:p>
          <a:p>
            <a:r>
              <a:rPr lang="en-US" dirty="0"/>
              <a:t>This model-driven development approach: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Speeds app creation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Unites legacy systems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Gets ahead of Shadow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Fosters the agile Business/IT collaboration needed to realize digital transformation’s massive potential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0" y="4981575"/>
            <a:ext cx="7038975" cy="126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DO I NEED LOW-CODE?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Keeping up with demands from the business is difficult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IT organization is constantly slammed with demands from the larger organization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IT backlog is large… and perpetually growing. IT is falling behind.</a:t>
            </a:r>
          </a:p>
          <a:p>
            <a:r>
              <a:rPr lang="en-US" dirty="0"/>
              <a:t>Reliance on legacy apps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Legacy applications drain efficiency… and your IT resources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They keep talented IT resources in a continual state of updates and fixes</a:t>
            </a:r>
          </a:p>
          <a:p>
            <a:r>
              <a:rPr lang="en-US" dirty="0"/>
              <a:t>More time spent on maintenance than innovation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most IT teams spend nearly 80% of their time on maintenance, and only 20% on new innovation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Too little time focused on innovative solutions leads to …</a:t>
            </a:r>
          </a:p>
          <a:p>
            <a:r>
              <a:rPr lang="en-US" dirty="0"/>
              <a:t>Shadow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Employees don’t wait for IT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They’re creating their own solutions—that are not a part of your architecture—in a world of Shadow IT that adds even more complexity to your business</a:t>
            </a:r>
          </a:p>
          <a:p>
            <a:r>
              <a:rPr lang="en-US" dirty="0"/>
              <a:t>Scarce development resources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You urgently need top-notch software developers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But it’s getting increasingly harder to find and retain them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Signs where you could benefit from using a low-code development platform: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dirty="0" smtClean="0"/>
              <a:t>Key </a:t>
            </a:r>
            <a:r>
              <a:rPr lang="en-IN" dirty="0"/>
              <a:t>features of low-code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9101" y="1579728"/>
            <a:ext cx="9330899" cy="4135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  <a:r>
              <a:rPr lang="en-IN" dirty="0" smtClean="0"/>
              <a:t>Key </a:t>
            </a:r>
            <a:r>
              <a:rPr lang="en-IN" dirty="0"/>
              <a:t>features of </a:t>
            </a:r>
            <a:r>
              <a:rPr lang="en-IN" dirty="0" smtClean="0"/>
              <a:t>low-code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186353" cy="44195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607024"/>
            <a:ext cx="9144000" cy="4412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325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838200"/>
            <a:ext cx="731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/>
              <a:t>Appian Low code Guide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3181</TotalTime>
  <Words>458</Words>
  <Application>Microsoft Office PowerPoint</Application>
  <PresentationFormat>Widescreen</PresentationFormat>
  <Paragraphs>57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Low code development</vt:lpstr>
      <vt:lpstr>What is low code?</vt:lpstr>
      <vt:lpstr>But why did low-code come about?</vt:lpstr>
      <vt:lpstr>LOW-CODE: TRANSFORM IDEAS TO INNOVATION</vt:lpstr>
      <vt:lpstr>DO I NEED LOW-CODE? </vt:lpstr>
      <vt:lpstr> Key features of low-code</vt:lpstr>
      <vt:lpstr> Key features of low-code (2)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2021-03-04T10:58:18Z</dcterms:modified>
</cp:coreProperties>
</file>

<file path=docProps/thumbnail.jpeg>
</file>